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43005" y="308543"/>
            <a:ext cx="9905999" cy="5980113"/>
          </a:xfrm>
        </p:spPr>
        <p:txBody>
          <a:bodyPr>
            <a:noAutofit/>
          </a:bodyPr>
          <a:lstStyle/>
          <a:p>
            <a:r>
              <a:rPr lang="hu-HU" sz="3600" dirty="0"/>
              <a:t>Baranya </a:t>
            </a:r>
            <a:r>
              <a:rPr lang="hu-HU" sz="3600" dirty="0" smtClean="0"/>
              <a:t>István  Bölcske polgármester</a:t>
            </a:r>
          </a:p>
          <a:p>
            <a:pPr marL="0" indent="0">
              <a:buNone/>
            </a:pPr>
            <a:r>
              <a:rPr lang="hu-HU" sz="2800" dirty="0" smtClean="0"/>
              <a:t>A </a:t>
            </a:r>
            <a:r>
              <a:rPr lang="hu-HU" sz="2800" dirty="0"/>
              <a:t>Bölcskét érintő Duna szakasz (1551-1557 </a:t>
            </a:r>
            <a:r>
              <a:rPr lang="hu-HU" sz="2800" dirty="0" err="1"/>
              <a:t>fkm</a:t>
            </a:r>
            <a:r>
              <a:rPr lang="hu-HU" sz="2800" dirty="0"/>
              <a:t>) egyes részei, mint az </a:t>
            </a:r>
            <a:r>
              <a:rPr lang="hu-HU" sz="2800" dirty="0" err="1"/>
              <a:t>Alsócsolnoki</a:t>
            </a:r>
            <a:r>
              <a:rPr lang="hu-HU" sz="2800" dirty="0"/>
              <a:t> sziget holtágai (</a:t>
            </a:r>
            <a:r>
              <a:rPr lang="hu-HU" sz="2800" dirty="0" err="1"/>
              <a:t>Kéményesi-Duna</a:t>
            </a:r>
            <a:r>
              <a:rPr lang="hu-HU" sz="2800" dirty="0"/>
              <a:t> és a kőgát alatt lévő szakasz) eliszapolódtak, horgászvíznek nem alkalmasak. Kotrás több évvel ezelőtt egyes szakaszokban volt, sóderkitermelés céljából. Ennek keretében azonban nem a teljes szakaszon történt meg az iszapkotrás, így nem valósult meg az egyes Duna-ágak, holtágak vízellátásának biztosítása, ezért alacsony vízállásnál egyes területek teljesen kiszáradnak. Az eliszaposodás által a holtág medreket fűzfák nőtték be.</a:t>
            </a:r>
          </a:p>
          <a:p>
            <a:r>
              <a:rPr lang="hu-HU" sz="2000" dirty="0"/>
              <a:t> </a:t>
            </a:r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82108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89654" y="843381"/>
            <a:ext cx="9905999" cy="5419395"/>
          </a:xfrm>
        </p:spPr>
        <p:txBody>
          <a:bodyPr>
            <a:normAutofit lnSpcReduction="10000"/>
          </a:bodyPr>
          <a:lstStyle/>
          <a:p>
            <a:r>
              <a:rPr lang="hu-HU" b="1" dirty="0"/>
              <a:t>Javasolt intézkedések:</a:t>
            </a:r>
          </a:p>
          <a:p>
            <a:r>
              <a:rPr lang="hu-HU" dirty="0"/>
              <a:t> </a:t>
            </a:r>
            <a:endParaRPr lang="hu-HU" sz="2800" dirty="0"/>
          </a:p>
          <a:p>
            <a:pPr lvl="0"/>
            <a:r>
              <a:rPr lang="hu-HU" sz="2800" u="sng" dirty="0"/>
              <a:t>A kőgátak megnyitásával alacsony vízállásnál is jutna víz a holtágakba, ami az ökoszisztémában bekövetkező károkat is mérsékelné, idővel helyre állítaná azt.</a:t>
            </a:r>
            <a:endParaRPr lang="hu-HU" sz="2800" dirty="0"/>
          </a:p>
          <a:p>
            <a:r>
              <a:rPr lang="hu-HU" sz="2800" dirty="0"/>
              <a:t> </a:t>
            </a:r>
          </a:p>
          <a:p>
            <a:pPr lvl="0"/>
            <a:r>
              <a:rPr lang="hu-HU" sz="2800" u="sng" dirty="0"/>
              <a:t>Mederkotrás is szükséges az érintett szakaszon, ugyanis a kőgátak miatt vastagon iszap rakódott le a mellékágakban, melyet ki lehetne helyezni a közeli szigetekre a tulajdonosok előzetes megkérdezése alapján.</a:t>
            </a: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400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3774" y="325795"/>
            <a:ext cx="9905999" cy="6135389"/>
          </a:xfrm>
        </p:spPr>
        <p:txBody>
          <a:bodyPr>
            <a:normAutofit/>
          </a:bodyPr>
          <a:lstStyle/>
          <a:p>
            <a:r>
              <a:rPr lang="hu-HU" sz="2800" dirty="0"/>
              <a:t>A holtág rendszer tisztításával a </a:t>
            </a:r>
            <a:r>
              <a:rPr lang="hu-HU" sz="2800" u="sng" dirty="0"/>
              <a:t>horgászvizek</a:t>
            </a:r>
            <a:r>
              <a:rPr lang="hu-HU" sz="2800" dirty="0"/>
              <a:t> helyre állnának, a vízi sportolás lehetőségének biztosítása turisztikai szempontból is jelentős fejlődést hozna a falunak, ugyanis ezzel a rehabilitációval kb. 7 km hosszú partszakasz jönne létre, ahol a főágtól elzártan, lassú vízen, élővilágban gazdag területen </a:t>
            </a:r>
            <a:r>
              <a:rPr lang="hu-HU" sz="2800" u="sng" dirty="0"/>
              <a:t>tudnák a túrázók</a:t>
            </a:r>
            <a:r>
              <a:rPr lang="hu-HU" sz="2800" dirty="0"/>
              <a:t>, kenusok, horgászok </a:t>
            </a:r>
            <a:r>
              <a:rPr lang="hu-HU" sz="2800" dirty="0"/>
              <a:t>szabadidejüket eltölteni.</a:t>
            </a:r>
          </a:p>
          <a:p>
            <a:r>
              <a:rPr lang="hu-HU" sz="2800" dirty="0"/>
              <a:t>A fent említett intézkedések azonban csak önkormányzati költségvetés terhére nem megvalósíthatóak, kigazdálkodni nem tudjuk.</a:t>
            </a:r>
          </a:p>
          <a:p>
            <a:r>
              <a:rPr lang="hu-HU" sz="2800" dirty="0"/>
              <a:t> 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200777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6137" y="258793"/>
            <a:ext cx="9905999" cy="5296618"/>
          </a:xfrm>
        </p:spPr>
        <p:txBody>
          <a:bodyPr>
            <a:normAutofit fontScale="92500"/>
          </a:bodyPr>
          <a:lstStyle/>
          <a:p>
            <a:r>
              <a:rPr lang="hu-HU" sz="2800" dirty="0"/>
              <a:t>Természetvédelmi szempontból kiemelést érdemel, hogy a felső szakaszon több természetvédelmi oltalom alatt álló fajjal is találkozhatunk, mint pl. a </a:t>
            </a:r>
            <a:r>
              <a:rPr lang="hu-HU" sz="2800" dirty="0" err="1"/>
              <a:t>leánykoncér</a:t>
            </a:r>
            <a:r>
              <a:rPr lang="hu-HU" sz="2800" dirty="0"/>
              <a:t>, </a:t>
            </a:r>
            <a:r>
              <a:rPr lang="hu-HU" sz="2800" dirty="0" err="1"/>
              <a:t>a</a:t>
            </a:r>
            <a:r>
              <a:rPr lang="hu-HU" sz="2800" dirty="0"/>
              <a:t> szivárványos ökle, a </a:t>
            </a:r>
            <a:r>
              <a:rPr lang="hu-HU" sz="2800" dirty="0" err="1"/>
              <a:t>réticsík</a:t>
            </a:r>
            <a:r>
              <a:rPr lang="hu-HU" sz="2800" dirty="0"/>
              <a:t>, </a:t>
            </a:r>
            <a:r>
              <a:rPr lang="hu-HU" sz="2800" dirty="0" err="1"/>
              <a:t>a</a:t>
            </a:r>
            <a:r>
              <a:rPr lang="hu-HU" sz="2800" dirty="0"/>
              <a:t> széles </a:t>
            </a:r>
            <a:r>
              <a:rPr lang="hu-HU" sz="2800" dirty="0" err="1"/>
              <a:t>durbincs</a:t>
            </a:r>
            <a:r>
              <a:rPr lang="hu-HU" sz="2800" dirty="0"/>
              <a:t> és a tarka géb. A mellékág ökológiai állapota javulna, ha a korábban elhelyezett kőzárások megnyitásra kerülnének, oly módon, hogy a kisvizes időszakban is áramolhasson a víz a mellékágban, szükség esetén a felső zárás alatti részéről a </a:t>
            </a:r>
            <a:r>
              <a:rPr lang="hu-HU" sz="2800" dirty="0" err="1"/>
              <a:t>lágyüledékréteg</a:t>
            </a:r>
            <a:r>
              <a:rPr lang="hu-HU" sz="2800" dirty="0"/>
              <a:t> eltávolítható. A természetvédelmi jelentősége miatt mint </a:t>
            </a:r>
            <a:r>
              <a:rPr lang="hu-HU" sz="2800" dirty="0" err="1"/>
              <a:t>ökoturisztikai</a:t>
            </a:r>
            <a:r>
              <a:rPr lang="hu-HU" sz="2800" dirty="0"/>
              <a:t> bázis fejleszthető.”</a:t>
            </a:r>
          </a:p>
          <a:p>
            <a:r>
              <a:rPr lang="hu-HU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332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638355"/>
            <a:ext cx="9905999" cy="5152846"/>
          </a:xfrm>
        </p:spPr>
        <p:txBody>
          <a:bodyPr/>
          <a:lstStyle/>
          <a:p>
            <a:endParaRPr lang="hu-HU" sz="2800" dirty="0" smtClean="0"/>
          </a:p>
          <a:p>
            <a:endParaRPr lang="hu-HU" sz="2800" dirty="0"/>
          </a:p>
          <a:p>
            <a:r>
              <a:rPr lang="hu-HU" sz="2800" b="1" dirty="0" smtClean="0"/>
              <a:t>Tisztelettel </a:t>
            </a:r>
            <a:r>
              <a:rPr lang="hu-HU" sz="2800" b="1" dirty="0"/>
              <a:t>kérem a tervek előkészítőit, megalkotóit, hogy vegyék figyelembe javaslatainkat, annak érdekében, hogy ezt az egyedülálló, kis szigetekkel tagolt folyószakaszt feléleszthessük, minden mellékágában folyóvizet juttathassunk.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2586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Áramkör</Template>
  <TotalTime>42</TotalTime>
  <Words>284</Words>
  <Application>Microsoft Office PowerPoint</Application>
  <PresentationFormat>Szélesvásznú</PresentationFormat>
  <Paragraphs>16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Áramkör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Major Veronika</dc:creator>
  <cp:lastModifiedBy>Major Veronika</cp:lastModifiedBy>
  <cp:revision>3</cp:revision>
  <dcterms:created xsi:type="dcterms:W3CDTF">2015-08-28T06:46:35Z</dcterms:created>
  <dcterms:modified xsi:type="dcterms:W3CDTF">2015-08-28T07:29:05Z</dcterms:modified>
</cp:coreProperties>
</file>